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56" r:id="rId4"/>
    <p:sldId id="257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3" d="100"/>
          <a:sy n="103" d="100"/>
        </p:scale>
        <p:origin x="-320" y="3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477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24704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0731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937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2600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241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942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954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6015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700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9410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94D715-9F43-944E-8246-11FFB8EC5812}" type="datetimeFigureOut">
              <a:rPr lang="en-US" smtClean="0"/>
              <a:t>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5FD4E-DDBE-8541-87DF-40D5A18896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530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46" y="100006"/>
            <a:ext cx="8100601" cy="641379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188207" y="6488668"/>
            <a:ext cx="13498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Bill Bowman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0851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177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0673" y="812800"/>
            <a:ext cx="4951798" cy="500034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399105" y="6275455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Formica et al.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738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473200"/>
            <a:ext cx="8128000" cy="389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520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654</TotalTime>
  <Words>7</Words>
  <Application>Microsoft Macintosh PowerPoint</Application>
  <PresentationFormat>On-screen Show (4:3)</PresentationFormat>
  <Paragraphs>2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Lauren Hallett</dc:creator>
  <cp:lastModifiedBy>Lauren Hallett</cp:lastModifiedBy>
  <cp:revision>3</cp:revision>
  <dcterms:created xsi:type="dcterms:W3CDTF">2018-02-18T19:48:23Z</dcterms:created>
  <dcterms:modified xsi:type="dcterms:W3CDTF">2018-02-19T06:43:09Z</dcterms:modified>
</cp:coreProperties>
</file>

<file path=docProps/thumbnail.jpeg>
</file>